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0" r:id="rId2"/>
    <p:sldId id="271" r:id="rId3"/>
    <p:sldId id="272" r:id="rId4"/>
    <p:sldId id="273" r:id="rId5"/>
    <p:sldId id="256" r:id="rId6"/>
    <p:sldId id="259" r:id="rId7"/>
    <p:sldId id="258" r:id="rId8"/>
    <p:sldId id="257" r:id="rId9"/>
    <p:sldId id="262" r:id="rId10"/>
    <p:sldId id="261" r:id="rId11"/>
    <p:sldId id="264" r:id="rId12"/>
    <p:sldId id="263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63"/>
  </p:normalViewPr>
  <p:slideViewPr>
    <p:cSldViewPr snapToGrid="0" snapToObjects="1">
      <p:cViewPr varScale="1">
        <p:scale>
          <a:sx n="84" d="100"/>
          <a:sy n="8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FA01B-B9D5-9745-87F5-C76F79D0D8CC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A7960-42FB-094B-A467-4088FBCE0A4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320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40402-8064-9C4E-9C7A-48B1FB896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9CDB0D-DFE7-674D-9759-68BEF4C2E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371EC-A5F6-8A42-B78E-DF06540A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A08806-72C4-3D48-A0C5-7491CDBC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652980-5F45-514F-8BBC-DEA750CC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8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6074B-FD97-CB43-A05C-CFABCD685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F5A17E-C538-4244-A637-3AC4BA11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FC3A5-B78E-EA46-9AA2-D3B822BD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AC028-4F8F-E34E-B824-148CFF07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1214A-B3E9-9941-835C-0E4B96EE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886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6191D0-324C-3D48-82E7-C0D717686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B31E8F-4740-CE4C-90F6-EA20C1505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25001-0C92-6B4A-9BE9-8A7926D6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378BC-90A4-3B40-803F-EC550A90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9A22D-8D4D-B34B-A766-92E2E8B2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9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A7572-7000-D64D-8621-0DEFDF91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F3A63-A96E-2548-BE82-17E1DF4B9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43C42-9BA5-8040-A0D9-ED8DDE97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942D4-1D18-AD4F-8EDF-69C1FD55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C8403-547E-8841-A11D-186BF162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416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FC3B1-091F-594E-8819-82D73B4F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CDEED7-78A6-F94D-A74F-D5E48B943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61244-AA7D-A348-8980-66007B6F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02AAE-0CEB-3E4B-AF1E-A72FB8428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9E43D-E800-6B48-8676-D44BC3359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642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60F01-FBDB-BB4F-8006-F124ED6B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FA720-527D-B642-B584-E9FB9E9FC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440A48-006A-3E42-B511-C483F8502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5DE523-D740-234F-8183-5802472A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D02220-C612-7F49-AF2E-502AF95A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4E8A87-4A72-B54B-B9BE-F1638A1F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16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5DB06-A446-1847-A95A-023F26C3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F5B4A-C62A-2D49-A2BB-BBE7D2306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6BB9BD-D808-F24A-BAE4-F3C433708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B3ECD9-B90A-FF4C-AA06-ADD6AE2ED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CC7BB3-9157-3743-8646-221AF003C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2F9334-64CA-E944-90E5-159D7767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3F6F65-5E0A-4644-9060-D12E5455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6AFB7E-82C0-6B4F-A3EC-4B030515E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767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129F6-BE48-C44D-BAF1-5C1E5431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9CBB24-5634-0143-8870-E7D4EC09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DD56D9-EF1C-4C44-9F1F-B61DF81E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1725A9-A516-2740-86DD-685AB31A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811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6FF2BF-D600-FE48-95FD-E1C4CCDEA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CDEAB7-8BDA-254B-BD72-97B84186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038A88-539A-DC41-B69F-01EC3249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846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A14DA-5949-D645-8056-17CA1EC5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846F6-759B-9C4F-9C6B-2C5FABDA2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AED6F6-AE73-044E-81B4-DF33DAA86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A1D0DC-678D-D84B-BF1A-F783CE93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5DCA0B-BFC9-D047-865A-3F494720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728C8-77A0-A640-BF61-F76F8CCF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33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46E18-0F09-7F4C-9F63-AB951710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7D3E72-7D9D-A545-B390-40405CE28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2F0A46-EF9A-E043-AB7C-62A073E56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7473B0-EA8B-6C4D-A6D0-2601A5ED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FE7121-CA79-314A-9E0A-A7FB6B50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796C0E-9702-DA44-B6A0-1AA1BF87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91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66F0D5-ED4F-754E-9DC1-38D2DDD1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D7623-596E-C04C-B318-2032B4459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5C45B-D6B2-2B48-9167-32366A917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BB65C-3D89-474C-8F3A-0824FE497556}" type="datetimeFigureOut">
              <a:rPr kumimoji="1" lang="ko-KR" altLang="en-US" smtClean="0"/>
              <a:t>2019. 12. 22.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08C93-FDD0-0441-A0AB-D6C9B59A2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84222-0FC8-5142-AF5F-53F0E9F09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24EC0-E735-5741-BAD3-C95394D7B5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234E85-3141-9D4F-A793-4F903552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178385"/>
            <a:ext cx="2552700" cy="87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695DC-0D6F-EF46-8B3B-20733531415F}"/>
              </a:ext>
            </a:extLst>
          </p:cNvPr>
          <p:cNvSpPr txBox="1"/>
          <p:nvPr/>
        </p:nvSpPr>
        <p:spPr>
          <a:xfrm>
            <a:off x="548640" y="293369"/>
            <a:ext cx="6814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스파르타 </a:t>
            </a:r>
            <a:r>
              <a:rPr kumimoji="1" lang="ko-KR" altLang="en-US" sz="36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코딩클럽</a:t>
            </a:r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|</a:t>
            </a:r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패스파인더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95823E7-DC2C-D449-BA99-7D503FC6C2FF}"/>
              </a:ext>
            </a:extLst>
          </p:cNvPr>
          <p:cNvCxnSpPr/>
          <p:nvPr/>
        </p:nvCxnSpPr>
        <p:spPr>
          <a:xfrm>
            <a:off x="247650" y="1280160"/>
            <a:ext cx="116967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E0C2CB-12AC-5D40-A743-DF65BB369877}"/>
              </a:ext>
            </a:extLst>
          </p:cNvPr>
          <p:cNvSpPr txBox="1"/>
          <p:nvPr/>
        </p:nvSpPr>
        <p:spPr>
          <a:xfrm>
            <a:off x="212017" y="2255520"/>
            <a:ext cx="1176796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/>
              <a:t>|</a:t>
            </a:r>
            <a:r>
              <a:rPr kumimoji="1" lang="ko-KR" altLang="en-US" sz="2000" b="1" dirty="0"/>
              <a:t> 프로젝트 이름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패스파인더 </a:t>
            </a:r>
            <a:r>
              <a:rPr kumimoji="1" lang="en-US" altLang="ko-KR" sz="2000" b="1" dirty="0"/>
              <a:t>(/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Valance)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dirty="0"/>
              <a:t>|</a:t>
            </a:r>
            <a:r>
              <a:rPr kumimoji="1" lang="ko-KR" altLang="en-US" sz="2000" dirty="0"/>
              <a:t> 프로젝트 설명</a:t>
            </a:r>
            <a:endParaRPr kumimoji="1" lang="en-US" altLang="ko-KR" sz="20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2000" dirty="0"/>
              <a:t>패스파인더는 헬스와 커피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가지 카테고리 안에서 소비자와 구매자를 연결하는 </a:t>
            </a:r>
            <a:r>
              <a:rPr kumimoji="1" lang="en-US" altLang="ko-KR" sz="2000" dirty="0"/>
              <a:t>B2C </a:t>
            </a:r>
            <a:r>
              <a:rPr kumimoji="1" lang="ko-KR" altLang="en-US" sz="2000" dirty="0"/>
              <a:t>플랫폼입니다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첫번째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헬스와 관련된 카테고리로써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헬스장과 헬스트레이너로 세분화 하였습니다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두번째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커피와 관련된 카테고리로써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카페와 바리스타로 세분화 하였습니다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640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트레이너 찾기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BF771E-F151-5E48-AF7E-319E788E3084}"/>
              </a:ext>
            </a:extLst>
          </p:cNvPr>
          <p:cNvSpPr/>
          <p:nvPr/>
        </p:nvSpPr>
        <p:spPr>
          <a:xfrm>
            <a:off x="0" y="617466"/>
            <a:ext cx="12192000" cy="156817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E6B29-0281-5B47-82DA-BF7041FFDA4B}"/>
              </a:ext>
            </a:extLst>
          </p:cNvPr>
          <p:cNvSpPr txBox="1"/>
          <p:nvPr/>
        </p:nvSpPr>
        <p:spPr>
          <a:xfrm>
            <a:off x="174171" y="1078386"/>
            <a:ext cx="637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선생님 찾기</a:t>
            </a:r>
            <a:r>
              <a:rPr kumimoji="1" lang="en-US" altLang="ko-KR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퍼스널 트레이닝</a:t>
            </a:r>
            <a:r>
              <a:rPr kumimoji="1" lang="en-US" altLang="ko-KR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R" altLang="en-US" sz="36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81916E-6EC0-AB41-985C-594D85D456F2}"/>
              </a:ext>
            </a:extLst>
          </p:cNvPr>
          <p:cNvSpPr/>
          <p:nvPr/>
        </p:nvSpPr>
        <p:spPr>
          <a:xfrm>
            <a:off x="174171" y="1935480"/>
            <a:ext cx="6180909" cy="473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C41F2-572F-FC47-BA69-5034742C0B41}"/>
              </a:ext>
            </a:extLst>
          </p:cNvPr>
          <p:cNvSpPr txBox="1"/>
          <p:nvPr/>
        </p:nvSpPr>
        <p:spPr>
          <a:xfrm>
            <a:off x="435369" y="2185637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+mj-lt"/>
              </a:rPr>
              <a:t>PT</a:t>
            </a:r>
            <a:r>
              <a:rPr kumimoji="1" lang="ko-KR" altLang="en-US" sz="2800" dirty="0" err="1">
                <a:latin typeface="+mj-lt"/>
              </a:rPr>
              <a:t>를</a:t>
            </a:r>
            <a:r>
              <a:rPr kumimoji="1" lang="ko-KR" altLang="en-US" sz="2800" dirty="0">
                <a:latin typeface="+mj-lt"/>
              </a:rPr>
              <a:t> 받는 목적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E0B56-4850-3649-8C28-955F0BAA25EA}"/>
              </a:ext>
            </a:extLst>
          </p:cNvPr>
          <p:cNvSpPr/>
          <p:nvPr/>
        </p:nvSpPr>
        <p:spPr>
          <a:xfrm>
            <a:off x="548640" y="3032760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8C4241-E5BB-FE46-8D51-859CAA657193}"/>
              </a:ext>
            </a:extLst>
          </p:cNvPr>
          <p:cNvSpPr/>
          <p:nvPr/>
        </p:nvSpPr>
        <p:spPr>
          <a:xfrm>
            <a:off x="548640" y="3563068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5FB8C3-3C34-B245-A120-9ED70A6CF886}"/>
              </a:ext>
            </a:extLst>
          </p:cNvPr>
          <p:cNvSpPr/>
          <p:nvPr/>
        </p:nvSpPr>
        <p:spPr>
          <a:xfrm>
            <a:off x="548640" y="4103424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D4952A-4ED3-ED4A-843C-42DC32A7DE00}"/>
              </a:ext>
            </a:extLst>
          </p:cNvPr>
          <p:cNvSpPr/>
          <p:nvPr/>
        </p:nvSpPr>
        <p:spPr>
          <a:xfrm>
            <a:off x="548640" y="4704136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08210C-8DE7-E64E-801E-5CA7B68EBCE1}"/>
              </a:ext>
            </a:extLst>
          </p:cNvPr>
          <p:cNvSpPr/>
          <p:nvPr/>
        </p:nvSpPr>
        <p:spPr>
          <a:xfrm>
            <a:off x="548640" y="5304848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E58584-0157-7D4B-8B98-F0719AB8321F}"/>
              </a:ext>
            </a:extLst>
          </p:cNvPr>
          <p:cNvSpPr/>
          <p:nvPr/>
        </p:nvSpPr>
        <p:spPr>
          <a:xfrm>
            <a:off x="548640" y="5845204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758CF-7DFD-1C4C-99B5-748C4B3E58C3}"/>
              </a:ext>
            </a:extLst>
          </p:cNvPr>
          <p:cNvSpPr txBox="1"/>
          <p:nvPr/>
        </p:nvSpPr>
        <p:spPr>
          <a:xfrm>
            <a:off x="1012370" y="29876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근력증가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0B797-399F-1342-8044-979CE8A95F92}"/>
              </a:ext>
            </a:extLst>
          </p:cNvPr>
          <p:cNvSpPr txBox="1"/>
          <p:nvPr/>
        </p:nvSpPr>
        <p:spPr>
          <a:xfrm>
            <a:off x="1012370" y="3563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다이어트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5D0B04-0123-834E-B3EE-5074438BA75E}"/>
              </a:ext>
            </a:extLst>
          </p:cNvPr>
          <p:cNvSpPr txBox="1"/>
          <p:nvPr/>
        </p:nvSpPr>
        <p:spPr>
          <a:xfrm>
            <a:off x="1012371" y="4061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재활치료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9DD58-3643-8E41-A5FE-2FBE5BADC1AF}"/>
              </a:ext>
            </a:extLst>
          </p:cNvPr>
          <p:cNvSpPr txBox="1"/>
          <p:nvPr/>
        </p:nvSpPr>
        <p:spPr>
          <a:xfrm>
            <a:off x="1012370" y="46854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체형교정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5D2B1C-D812-3A4A-BCF6-6AB94F4BA4B5}"/>
              </a:ext>
            </a:extLst>
          </p:cNvPr>
          <p:cNvSpPr txBox="1"/>
          <p:nvPr/>
        </p:nvSpPr>
        <p:spPr>
          <a:xfrm rot="5400000">
            <a:off x="643038" y="5679976"/>
            <a:ext cx="1846659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F3C4F8-61A8-3B4D-B846-A1BBA21D1E44}"/>
              </a:ext>
            </a:extLst>
          </p:cNvPr>
          <p:cNvSpPr/>
          <p:nvPr/>
        </p:nvSpPr>
        <p:spPr>
          <a:xfrm>
            <a:off x="6552840" y="2708857"/>
            <a:ext cx="5227680" cy="13521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8424F7-F666-B646-BF72-53EB385B51B3}"/>
              </a:ext>
            </a:extLst>
          </p:cNvPr>
          <p:cNvSpPr/>
          <p:nvPr/>
        </p:nvSpPr>
        <p:spPr>
          <a:xfrm>
            <a:off x="6552840" y="4430379"/>
            <a:ext cx="5203791" cy="141482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2154DB-78DE-9B4C-BCB4-6EC6956267AF}"/>
              </a:ext>
            </a:extLst>
          </p:cNvPr>
          <p:cNvSpPr txBox="1"/>
          <p:nvPr/>
        </p:nvSpPr>
        <p:spPr>
          <a:xfrm>
            <a:off x="6949440" y="324433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헬스장 찾아보기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802D3E-C7E7-224B-9A6A-C046DD9D678B}"/>
              </a:ext>
            </a:extLst>
          </p:cNvPr>
          <p:cNvSpPr txBox="1"/>
          <p:nvPr/>
        </p:nvSpPr>
        <p:spPr>
          <a:xfrm>
            <a:off x="6949440" y="495312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헬스용품</a:t>
            </a:r>
            <a:r>
              <a:rPr kumimoji="1" lang="ko-KR" altLang="en-US" dirty="0"/>
              <a:t> 비교하기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D83E008-B914-1E48-B7F8-B7553178A707}"/>
              </a:ext>
            </a:extLst>
          </p:cNvPr>
          <p:cNvCxnSpPr/>
          <p:nvPr/>
        </p:nvCxnSpPr>
        <p:spPr>
          <a:xfrm flipV="1">
            <a:off x="8199120" y="411480"/>
            <a:ext cx="0" cy="283285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88B21E0-7825-6142-93C0-D016F2F3A22D}"/>
              </a:ext>
            </a:extLst>
          </p:cNvPr>
          <p:cNvCxnSpPr>
            <a:stCxn id="22" idx="3"/>
          </p:cNvCxnSpPr>
          <p:nvPr/>
        </p:nvCxnSpPr>
        <p:spPr>
          <a:xfrm flipV="1">
            <a:off x="9144272" y="426720"/>
            <a:ext cx="0" cy="471107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1F1E2F-BBA0-CD41-8525-52FBDBF6CEE0}"/>
              </a:ext>
            </a:extLst>
          </p:cNvPr>
          <p:cNvSpPr txBox="1"/>
          <p:nvPr/>
        </p:nvSpPr>
        <p:spPr>
          <a:xfrm>
            <a:off x="7482840" y="4214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누르면 해당 페이지로 이동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EDCA15-3694-3040-8324-B436EC300140}"/>
              </a:ext>
            </a:extLst>
          </p:cNvPr>
          <p:cNvGrpSpPr/>
          <p:nvPr/>
        </p:nvGrpSpPr>
        <p:grpSpPr>
          <a:xfrm>
            <a:off x="2525197" y="6294120"/>
            <a:ext cx="1082040" cy="381000"/>
            <a:chOff x="2525197" y="6294120"/>
            <a:chExt cx="1082040" cy="381000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93C4D82E-A27E-754E-B66A-0B88CDF10479}"/>
                </a:ext>
              </a:extLst>
            </p:cNvPr>
            <p:cNvSpPr/>
            <p:nvPr/>
          </p:nvSpPr>
          <p:spPr>
            <a:xfrm>
              <a:off x="2525197" y="6294120"/>
              <a:ext cx="1082040" cy="381000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EB4FF5-67F1-3F49-87E6-AF7A105BB085}"/>
                </a:ext>
              </a:extLst>
            </p:cNvPr>
            <p:cNvSpPr txBox="1"/>
            <p:nvPr/>
          </p:nvSpPr>
          <p:spPr>
            <a:xfrm>
              <a:off x="2743051" y="629995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/>
                <a:t>다음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2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참고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46FA7-633E-F541-BF2E-AC6FA1B1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466"/>
            <a:ext cx="12192000" cy="6240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CAD89-E3C6-9D43-8106-8C27D70F3A1B}"/>
              </a:ext>
            </a:extLst>
          </p:cNvPr>
          <p:cNvSpPr txBox="1"/>
          <p:nvPr/>
        </p:nvSpPr>
        <p:spPr>
          <a:xfrm>
            <a:off x="6294120" y="64361"/>
            <a:ext cx="348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단계별로 </a:t>
            </a:r>
            <a:r>
              <a:rPr kumimoji="1" lang="ko-KR" altLang="en-US" sz="2400" b="1" dirty="0" err="1"/>
              <a:t>막대바</a:t>
            </a:r>
            <a:r>
              <a:rPr kumimoji="1" lang="ko-KR" altLang="en-US" sz="2400" b="1" dirty="0"/>
              <a:t> </a:t>
            </a:r>
            <a:r>
              <a:rPr kumimoji="1" lang="ko-KR" altLang="en-US" sz="2400" b="1" dirty="0" err="1"/>
              <a:t>차는것</a:t>
            </a:r>
            <a:endParaRPr kumimoji="1" lang="ko-KR" altLang="en-US" sz="2400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E1E835-51A5-0549-B8F3-2F56483B9591}"/>
              </a:ext>
            </a:extLst>
          </p:cNvPr>
          <p:cNvCxnSpPr>
            <a:endCxn id="5" idx="1"/>
          </p:cNvCxnSpPr>
          <p:nvPr/>
        </p:nvCxnSpPr>
        <p:spPr>
          <a:xfrm flipV="1">
            <a:off x="3474720" y="295194"/>
            <a:ext cx="2819400" cy="2082247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40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트레이너 찾기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BF771E-F151-5E48-AF7E-319E788E3084}"/>
              </a:ext>
            </a:extLst>
          </p:cNvPr>
          <p:cNvSpPr/>
          <p:nvPr/>
        </p:nvSpPr>
        <p:spPr>
          <a:xfrm>
            <a:off x="0" y="617466"/>
            <a:ext cx="12192000" cy="156817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E6B29-0281-5B47-82DA-BF7041FFDA4B}"/>
              </a:ext>
            </a:extLst>
          </p:cNvPr>
          <p:cNvSpPr txBox="1"/>
          <p:nvPr/>
        </p:nvSpPr>
        <p:spPr>
          <a:xfrm>
            <a:off x="174171" y="1078386"/>
            <a:ext cx="637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선생님 찾기</a:t>
            </a:r>
            <a:r>
              <a:rPr kumimoji="1" lang="en-US" altLang="ko-KR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퍼스널 트레이닝</a:t>
            </a:r>
            <a:r>
              <a:rPr kumimoji="1" lang="en-US" altLang="ko-KR" sz="3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R" altLang="en-US" sz="36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81916E-6EC0-AB41-985C-594D85D456F2}"/>
              </a:ext>
            </a:extLst>
          </p:cNvPr>
          <p:cNvSpPr/>
          <p:nvPr/>
        </p:nvSpPr>
        <p:spPr>
          <a:xfrm>
            <a:off x="174171" y="1935480"/>
            <a:ext cx="6180909" cy="473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C41F2-572F-FC47-BA69-5034742C0B41}"/>
              </a:ext>
            </a:extLst>
          </p:cNvPr>
          <p:cNvSpPr txBox="1"/>
          <p:nvPr/>
        </p:nvSpPr>
        <p:spPr>
          <a:xfrm>
            <a:off x="435369" y="2185637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+mj-lt"/>
              </a:rPr>
              <a:t>희망하는 배움 시간대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E0B56-4850-3649-8C28-955F0BAA25EA}"/>
              </a:ext>
            </a:extLst>
          </p:cNvPr>
          <p:cNvSpPr/>
          <p:nvPr/>
        </p:nvSpPr>
        <p:spPr>
          <a:xfrm>
            <a:off x="548640" y="3032760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8C4241-E5BB-FE46-8D51-859CAA657193}"/>
              </a:ext>
            </a:extLst>
          </p:cNvPr>
          <p:cNvSpPr/>
          <p:nvPr/>
        </p:nvSpPr>
        <p:spPr>
          <a:xfrm>
            <a:off x="548640" y="3563068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5FB8C3-3C34-B245-A120-9ED70A6CF886}"/>
              </a:ext>
            </a:extLst>
          </p:cNvPr>
          <p:cNvSpPr/>
          <p:nvPr/>
        </p:nvSpPr>
        <p:spPr>
          <a:xfrm>
            <a:off x="548640" y="4103424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D4952A-4ED3-ED4A-843C-42DC32A7DE00}"/>
              </a:ext>
            </a:extLst>
          </p:cNvPr>
          <p:cNvSpPr/>
          <p:nvPr/>
        </p:nvSpPr>
        <p:spPr>
          <a:xfrm>
            <a:off x="548640" y="4704136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08210C-8DE7-E64E-801E-5CA7B68EBCE1}"/>
              </a:ext>
            </a:extLst>
          </p:cNvPr>
          <p:cNvSpPr/>
          <p:nvPr/>
        </p:nvSpPr>
        <p:spPr>
          <a:xfrm>
            <a:off x="548640" y="5304848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E58584-0157-7D4B-8B98-F0719AB8321F}"/>
              </a:ext>
            </a:extLst>
          </p:cNvPr>
          <p:cNvSpPr/>
          <p:nvPr/>
        </p:nvSpPr>
        <p:spPr>
          <a:xfrm>
            <a:off x="548640" y="5845204"/>
            <a:ext cx="289560" cy="289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758CF-7DFD-1C4C-99B5-748C4B3E58C3}"/>
              </a:ext>
            </a:extLst>
          </p:cNvPr>
          <p:cNvSpPr txBox="1"/>
          <p:nvPr/>
        </p:nvSpPr>
        <p:spPr>
          <a:xfrm>
            <a:off x="1012370" y="2987690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오전 </a:t>
            </a:r>
            <a:r>
              <a:rPr kumimoji="1" lang="en-US" altLang="ko-KR" dirty="0"/>
              <a:t>6</a:t>
            </a:r>
            <a:r>
              <a:rPr kumimoji="1" lang="ko-KR" altLang="en-US" dirty="0"/>
              <a:t>시</a:t>
            </a:r>
            <a:r>
              <a:rPr kumimoji="1" lang="en-US" altLang="ko-KR" dirty="0"/>
              <a:t>-9</a:t>
            </a:r>
            <a:r>
              <a:rPr kumimoji="1" lang="ko-KR" altLang="en-US" dirty="0"/>
              <a:t>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0B797-399F-1342-8044-979CE8A95F92}"/>
              </a:ext>
            </a:extLst>
          </p:cNvPr>
          <p:cNvSpPr txBox="1"/>
          <p:nvPr/>
        </p:nvSpPr>
        <p:spPr>
          <a:xfrm>
            <a:off x="1012370" y="356306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오전 </a:t>
            </a:r>
            <a:r>
              <a:rPr kumimoji="1" lang="en-US" altLang="ko-KR" dirty="0"/>
              <a:t>9</a:t>
            </a:r>
            <a:r>
              <a:rPr kumimoji="1" lang="ko-KR" altLang="en-US" dirty="0"/>
              <a:t>시</a:t>
            </a:r>
            <a:r>
              <a:rPr kumimoji="1" lang="en-US" altLang="ko-KR" dirty="0"/>
              <a:t>-12</a:t>
            </a:r>
            <a:r>
              <a:rPr kumimoji="1" lang="ko-KR" altLang="en-US" dirty="0"/>
              <a:t>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5D0B04-0123-834E-B3EE-5074438BA75E}"/>
              </a:ext>
            </a:extLst>
          </p:cNvPr>
          <p:cNvSpPr txBox="1"/>
          <p:nvPr/>
        </p:nvSpPr>
        <p:spPr>
          <a:xfrm>
            <a:off x="1012371" y="4061047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오후 </a:t>
            </a:r>
            <a:r>
              <a:rPr kumimoji="1" lang="en-US" altLang="ko-KR" dirty="0"/>
              <a:t>12</a:t>
            </a:r>
            <a:r>
              <a:rPr kumimoji="1" lang="ko-KR" altLang="en-US" dirty="0"/>
              <a:t>시</a:t>
            </a:r>
            <a:r>
              <a:rPr kumimoji="1" lang="en-US" altLang="ko-KR" dirty="0"/>
              <a:t>-15</a:t>
            </a:r>
            <a:r>
              <a:rPr kumimoji="1" lang="ko-KR" altLang="en-US" dirty="0"/>
              <a:t>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9DD58-3643-8E41-A5FE-2FBE5BADC1AF}"/>
              </a:ext>
            </a:extLst>
          </p:cNvPr>
          <p:cNvSpPr txBox="1"/>
          <p:nvPr/>
        </p:nvSpPr>
        <p:spPr>
          <a:xfrm>
            <a:off x="1012370" y="4685438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오후 </a:t>
            </a:r>
            <a:r>
              <a:rPr kumimoji="1" lang="en-US" altLang="ko-KR" dirty="0"/>
              <a:t>15-18</a:t>
            </a:r>
            <a:r>
              <a:rPr kumimoji="1" lang="ko-KR" altLang="en-US" dirty="0"/>
              <a:t>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5D2B1C-D812-3A4A-BCF6-6AB94F4BA4B5}"/>
              </a:ext>
            </a:extLst>
          </p:cNvPr>
          <p:cNvSpPr txBox="1"/>
          <p:nvPr/>
        </p:nvSpPr>
        <p:spPr>
          <a:xfrm rot="5400000">
            <a:off x="643038" y="5679976"/>
            <a:ext cx="1846659" cy="1436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F3C4F8-61A8-3B4D-B846-A1BBA21D1E44}"/>
              </a:ext>
            </a:extLst>
          </p:cNvPr>
          <p:cNvSpPr/>
          <p:nvPr/>
        </p:nvSpPr>
        <p:spPr>
          <a:xfrm>
            <a:off x="6552840" y="2708857"/>
            <a:ext cx="5227680" cy="13521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8424F7-F666-B646-BF72-53EB385B51B3}"/>
              </a:ext>
            </a:extLst>
          </p:cNvPr>
          <p:cNvSpPr/>
          <p:nvPr/>
        </p:nvSpPr>
        <p:spPr>
          <a:xfrm>
            <a:off x="6552840" y="4430379"/>
            <a:ext cx="5203791" cy="141482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2154DB-78DE-9B4C-BCB4-6EC6956267AF}"/>
              </a:ext>
            </a:extLst>
          </p:cNvPr>
          <p:cNvSpPr txBox="1"/>
          <p:nvPr/>
        </p:nvSpPr>
        <p:spPr>
          <a:xfrm>
            <a:off x="6949440" y="324433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헬스장 찾아보기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802D3E-C7E7-224B-9A6A-C046DD9D678B}"/>
              </a:ext>
            </a:extLst>
          </p:cNvPr>
          <p:cNvSpPr txBox="1"/>
          <p:nvPr/>
        </p:nvSpPr>
        <p:spPr>
          <a:xfrm>
            <a:off x="6949440" y="4953125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헬스용품</a:t>
            </a:r>
            <a:r>
              <a:rPr kumimoji="1" lang="ko-KR" altLang="en-US" dirty="0"/>
              <a:t> 비교하기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895BADD-0DB3-7146-93A4-399D8E713369}"/>
              </a:ext>
            </a:extLst>
          </p:cNvPr>
          <p:cNvGrpSpPr/>
          <p:nvPr/>
        </p:nvGrpSpPr>
        <p:grpSpPr>
          <a:xfrm>
            <a:off x="2525197" y="6294120"/>
            <a:ext cx="1082040" cy="381000"/>
            <a:chOff x="2525197" y="6294120"/>
            <a:chExt cx="1082040" cy="381000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BD7D4120-9E77-7C45-B81C-58D4D1AE6615}"/>
                </a:ext>
              </a:extLst>
            </p:cNvPr>
            <p:cNvSpPr/>
            <p:nvPr/>
          </p:nvSpPr>
          <p:spPr>
            <a:xfrm>
              <a:off x="2525197" y="6294120"/>
              <a:ext cx="1082040" cy="381000"/>
            </a:xfrm>
            <a:prstGeom prst="roundRect">
              <a:avLst/>
            </a:pr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BD883A-A832-8845-A2F8-7382E73990C3}"/>
                </a:ext>
              </a:extLst>
            </p:cNvPr>
            <p:cNvSpPr txBox="1"/>
            <p:nvPr/>
          </p:nvSpPr>
          <p:spPr>
            <a:xfrm>
              <a:off x="2743051" y="629995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/>
                <a:t>다음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15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참고 상세 페이지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383F0C-F054-D94B-99A2-A6E95743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617466"/>
            <a:ext cx="5632269" cy="62405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BF21283-3B1B-F04B-B875-1DA85C6B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675" y="1036320"/>
            <a:ext cx="6126154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참고 상세 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5A1ABD-A68E-9340-8234-1922F8FFBA45}"/>
              </a:ext>
            </a:extLst>
          </p:cNvPr>
          <p:cNvGrpSpPr/>
          <p:nvPr/>
        </p:nvGrpSpPr>
        <p:grpSpPr>
          <a:xfrm>
            <a:off x="0" y="869154"/>
            <a:ext cx="12192000" cy="5988846"/>
            <a:chOff x="0" y="869154"/>
            <a:chExt cx="11795760" cy="5333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3C3636D-C4C3-A840-BCF1-EA85F3970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880" y="869154"/>
              <a:ext cx="5897880" cy="53335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3F5985-4263-3E46-A352-9440C26D6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82990"/>
              <a:ext cx="5897880" cy="511969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80B3A17-2E75-FA4E-819C-FFDD6E340ABF}"/>
              </a:ext>
            </a:extLst>
          </p:cNvPr>
          <p:cNvSpPr txBox="1"/>
          <p:nvPr/>
        </p:nvSpPr>
        <p:spPr>
          <a:xfrm>
            <a:off x="8717280" y="24813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성별 고르는 법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B3DE137-7CF5-2D49-A4BB-394A04B16EAF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183880" y="617466"/>
            <a:ext cx="1399984" cy="3246110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144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참고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1D847-DBF9-6348-9024-212F2184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17466"/>
            <a:ext cx="6096000" cy="62405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6CA136-0456-944C-B234-F68C3C823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255"/>
            <a:ext cx="6096000" cy="596974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9CE232E5-2405-C64A-AAC2-26FA6A7688C8}"/>
              </a:ext>
            </a:extLst>
          </p:cNvPr>
          <p:cNvSpPr/>
          <p:nvPr/>
        </p:nvSpPr>
        <p:spPr>
          <a:xfrm>
            <a:off x="6568440" y="3108960"/>
            <a:ext cx="3017520" cy="2255520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30FACA1-AD07-6F4A-B9A9-52C69E896675}"/>
              </a:ext>
            </a:extLst>
          </p:cNvPr>
          <p:cNvCxnSpPr/>
          <p:nvPr/>
        </p:nvCxnSpPr>
        <p:spPr>
          <a:xfrm flipH="1" flipV="1">
            <a:off x="5669280" y="617466"/>
            <a:ext cx="2438400" cy="24457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6CAB71-FD9F-274E-B686-861C987B65FD}"/>
              </a:ext>
            </a:extLst>
          </p:cNvPr>
          <p:cNvSpPr txBox="1"/>
          <p:nvPr/>
        </p:nvSpPr>
        <p:spPr>
          <a:xfrm>
            <a:off x="3942525" y="248134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지역 고르는 </a:t>
            </a:r>
            <a:r>
              <a:rPr kumimoji="1" lang="en-US" altLang="ko-KR" dirty="0"/>
              <a:t>UI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47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참고 상세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02D119-3E08-734E-89C7-B13BF36A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68" y="617466"/>
            <a:ext cx="6462832" cy="60728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D9DA97-6F93-C84A-B132-408D3737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0161"/>
            <a:ext cx="5729168" cy="57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참고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65C898-8014-184D-AD30-CF3AF918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134"/>
            <a:ext cx="12192000" cy="617783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5AB5710-FF8A-7248-8D54-A50CEAB0B50E}"/>
              </a:ext>
            </a:extLst>
          </p:cNvPr>
          <p:cNvSpPr/>
          <p:nvPr/>
        </p:nvSpPr>
        <p:spPr>
          <a:xfrm>
            <a:off x="1097280" y="2667000"/>
            <a:ext cx="6263640" cy="40351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216B6F3-9D52-4747-AAC8-F86400C1D530}"/>
              </a:ext>
            </a:extLst>
          </p:cNvPr>
          <p:cNvCxnSpPr/>
          <p:nvPr/>
        </p:nvCxnSpPr>
        <p:spPr>
          <a:xfrm flipV="1">
            <a:off x="4693920" y="274320"/>
            <a:ext cx="1158240" cy="4556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30DB719-5073-204B-95C1-9C5DE6DC169B}"/>
              </a:ext>
            </a:extLst>
          </p:cNvPr>
          <p:cNvCxnSpPr/>
          <p:nvPr/>
        </p:nvCxnSpPr>
        <p:spPr>
          <a:xfrm flipV="1">
            <a:off x="5760720" y="386633"/>
            <a:ext cx="121920" cy="5419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702D45-ED86-1D42-859D-739AC97929B4}"/>
              </a:ext>
            </a:extLst>
          </p:cNvPr>
          <p:cNvSpPr txBox="1"/>
          <p:nvPr/>
        </p:nvSpPr>
        <p:spPr>
          <a:xfrm>
            <a:off x="5627753" y="12655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할 수 있으려나</a:t>
            </a:r>
          </a:p>
        </p:txBody>
      </p:sp>
    </p:spTree>
    <p:extLst>
      <p:ext uri="{BB962C8B-B14F-4D97-AF65-F5344CB8AC3E}">
        <p14:creationId xmlns:p14="http://schemas.microsoft.com/office/powerpoint/2010/main" val="4197415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234E85-3141-9D4F-A793-4F903552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178385"/>
            <a:ext cx="2552700" cy="87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695DC-0D6F-EF46-8B3B-20733531415F}"/>
              </a:ext>
            </a:extLst>
          </p:cNvPr>
          <p:cNvSpPr txBox="1"/>
          <p:nvPr/>
        </p:nvSpPr>
        <p:spPr>
          <a:xfrm>
            <a:off x="548640" y="293369"/>
            <a:ext cx="6814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스파르타 </a:t>
            </a:r>
            <a:r>
              <a:rPr kumimoji="1" lang="ko-KR" altLang="en-US" sz="36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코딩클럽</a:t>
            </a:r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|</a:t>
            </a:r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패스파인더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95823E7-DC2C-D449-BA99-7D503FC6C2FF}"/>
              </a:ext>
            </a:extLst>
          </p:cNvPr>
          <p:cNvCxnSpPr/>
          <p:nvPr/>
        </p:nvCxnSpPr>
        <p:spPr>
          <a:xfrm>
            <a:off x="247650" y="1280160"/>
            <a:ext cx="116967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E0C2CB-12AC-5D40-A743-DF65BB369877}"/>
              </a:ext>
            </a:extLst>
          </p:cNvPr>
          <p:cNvSpPr txBox="1"/>
          <p:nvPr/>
        </p:nvSpPr>
        <p:spPr>
          <a:xfrm>
            <a:off x="29275" y="1505636"/>
            <a:ext cx="12133450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/>
              <a:t>|</a:t>
            </a:r>
            <a:r>
              <a:rPr kumimoji="1" lang="ko-KR" altLang="en-US" sz="2000" b="1" dirty="0"/>
              <a:t> 프로젝트 이름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패스파인더 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 err="1"/>
              <a:t>헬스편</a:t>
            </a:r>
            <a:r>
              <a:rPr kumimoji="1" lang="en-US" altLang="ko-KR" sz="2000" b="1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dirty="0"/>
              <a:t>|</a:t>
            </a:r>
            <a:r>
              <a:rPr kumimoji="1" lang="ko-KR" altLang="en-US" sz="2000" dirty="0"/>
              <a:t> 프로젝트 기획 의도</a:t>
            </a:r>
            <a:endParaRPr kumimoji="1" lang="en-US" altLang="ko-KR" sz="20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sz="2000" dirty="0"/>
              <a:t>헬스트레이너들의 직업의식이 낮다고 생각했습니다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웹사이트 내에서 평가방식을 도입할 예정입니다</a:t>
            </a:r>
            <a:r>
              <a:rPr kumimoji="1" lang="en-US" altLang="ko-KR" sz="2000" dirty="0"/>
              <a:t>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sz="2000" dirty="0"/>
              <a:t>소비자들이 정직한 서비스를 받아야 할 필요성을 느꼈습니다</a:t>
            </a:r>
            <a:r>
              <a:rPr kumimoji="1" lang="en-US" altLang="ko-KR" sz="2000" dirty="0"/>
              <a:t>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sz="2000" dirty="0"/>
              <a:t>비슷한 플랫폼으로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숨고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가 있습니다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하지만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숨고</a:t>
            </a:r>
            <a:r>
              <a:rPr kumimoji="1" lang="en-US" altLang="ko-KR" sz="2000" dirty="0"/>
              <a:t>’</a:t>
            </a:r>
            <a:r>
              <a:rPr kumimoji="1" lang="ko-KR" altLang="en-US" sz="2000" dirty="0" err="1"/>
              <a:t>와의</a:t>
            </a:r>
            <a:r>
              <a:rPr kumimoji="1" lang="ko-KR" altLang="en-US" sz="2000" dirty="0"/>
              <a:t> 차이점은</a:t>
            </a:r>
            <a:endParaRPr kumimoji="1" lang="en-US" altLang="ko-KR" sz="2000" dirty="0"/>
          </a:p>
          <a:p>
            <a:pPr>
              <a:lnSpc>
                <a:spcPct val="200000"/>
              </a:lnSpc>
            </a:pPr>
            <a:r>
              <a:rPr kumimoji="1" lang="ko-KR" altLang="en-US" sz="2000" dirty="0"/>
              <a:t>첫번째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카테고리의 전문화 입니다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dirty="0"/>
              <a:t>두번째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주문서 작성 후 연결이 아닌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트레이너 등록 및 평가제도 방식입니다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z="2000" dirty="0"/>
              <a:t>헬스장도 위와 같은 방법으로 진행할 예정입니다</a:t>
            </a:r>
            <a:r>
              <a:rPr kumimoji="1" lang="en-US" altLang="ko-KR" sz="2000" dirty="0"/>
              <a:t>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6458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234E85-3141-9D4F-A793-4F903552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178385"/>
            <a:ext cx="2552700" cy="87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695DC-0D6F-EF46-8B3B-20733531415F}"/>
              </a:ext>
            </a:extLst>
          </p:cNvPr>
          <p:cNvSpPr txBox="1"/>
          <p:nvPr/>
        </p:nvSpPr>
        <p:spPr>
          <a:xfrm>
            <a:off x="548640" y="293369"/>
            <a:ext cx="6814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스파르타 </a:t>
            </a:r>
            <a:r>
              <a:rPr kumimoji="1" lang="ko-KR" altLang="en-US" sz="36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코딩클럽</a:t>
            </a:r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|</a:t>
            </a:r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패스파인더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95823E7-DC2C-D449-BA99-7D503FC6C2FF}"/>
              </a:ext>
            </a:extLst>
          </p:cNvPr>
          <p:cNvCxnSpPr/>
          <p:nvPr/>
        </p:nvCxnSpPr>
        <p:spPr>
          <a:xfrm>
            <a:off x="247650" y="1280160"/>
            <a:ext cx="116967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E0C2CB-12AC-5D40-A743-DF65BB369877}"/>
              </a:ext>
            </a:extLst>
          </p:cNvPr>
          <p:cNvSpPr txBox="1"/>
          <p:nvPr/>
        </p:nvSpPr>
        <p:spPr>
          <a:xfrm>
            <a:off x="452468" y="1581836"/>
            <a:ext cx="11226150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/>
              <a:t>|</a:t>
            </a:r>
            <a:r>
              <a:rPr kumimoji="1" lang="ko-KR" altLang="en-US" sz="2000" b="1" dirty="0"/>
              <a:t> 프로젝트 이름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패스파인더 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 err="1"/>
              <a:t>커피편</a:t>
            </a:r>
            <a:r>
              <a:rPr kumimoji="1" lang="en-US" altLang="ko-KR" sz="2000" b="1" dirty="0"/>
              <a:t>)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dirty="0"/>
              <a:t>|</a:t>
            </a:r>
            <a:r>
              <a:rPr kumimoji="1" lang="ko-KR" altLang="en-US" sz="2000" dirty="0"/>
              <a:t> 프로젝트 기획 의도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-</a:t>
            </a:r>
            <a:r>
              <a:rPr kumimoji="1" lang="ko-KR" altLang="en-US" sz="2000" dirty="0"/>
              <a:t>  저는 </a:t>
            </a:r>
            <a:r>
              <a:rPr kumimoji="1" lang="ko-KR" altLang="en-US" sz="2000" dirty="0" err="1"/>
              <a:t>핸드드립</a:t>
            </a:r>
            <a:r>
              <a:rPr kumimoji="1" lang="ko-KR" altLang="en-US" sz="2000" dirty="0"/>
              <a:t> 커피를 좋아합니다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친구는 인테리어가 예쁜 곳에서 커피 마시는걸 좋아합니다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또 다른 친구는 디저트가 맛있는 커피를 좋아합니다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또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위치가 중요한 친구도 있습니다</a:t>
            </a:r>
            <a:r>
              <a:rPr kumimoji="1" lang="en-US" altLang="ko-KR" sz="2000" dirty="0"/>
              <a:t>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ko-KR" altLang="en-US" sz="2000" dirty="0"/>
              <a:t>커피를 생각하는 각자의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가치관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에 따라 카페 혹은 바리스타를 고를 수 있는 플랫폼을 만들고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싶습니다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카페와 바리스타를 </a:t>
            </a:r>
            <a:r>
              <a:rPr kumimoji="1" lang="ko-KR" altLang="en-US" sz="2000" dirty="0" err="1"/>
              <a:t>특징별로</a:t>
            </a:r>
            <a:r>
              <a:rPr kumimoji="1" lang="ko-KR" altLang="en-US" sz="2000" dirty="0"/>
              <a:t> 카테고리화하여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진행할 예정입니다</a:t>
            </a:r>
            <a:r>
              <a:rPr kumimoji="1" lang="en-US" altLang="ko-KR" sz="2000" dirty="0"/>
              <a:t>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kumimoji="1" lang="en-US" altLang="ko-KR" sz="2000" dirty="0"/>
          </a:p>
          <a:p>
            <a:endParaRPr kumimoji="1" lang="en-US" altLang="ko-KR" sz="2000" dirty="0"/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604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234E85-3141-9D4F-A793-4F903552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178385"/>
            <a:ext cx="2552700" cy="87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695DC-0D6F-EF46-8B3B-20733531415F}"/>
              </a:ext>
            </a:extLst>
          </p:cNvPr>
          <p:cNvSpPr txBox="1"/>
          <p:nvPr/>
        </p:nvSpPr>
        <p:spPr>
          <a:xfrm>
            <a:off x="548640" y="293369"/>
            <a:ext cx="6814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스파르타 </a:t>
            </a:r>
            <a:r>
              <a:rPr kumimoji="1" lang="ko-KR" altLang="en-US" sz="36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코딩클럽</a:t>
            </a:r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|</a:t>
            </a:r>
            <a:r>
              <a:rPr kumimoji="1" lang="ko-KR" altLang="en-US" sz="3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패스파인더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95823E7-DC2C-D449-BA99-7D503FC6C2FF}"/>
              </a:ext>
            </a:extLst>
          </p:cNvPr>
          <p:cNvCxnSpPr/>
          <p:nvPr/>
        </p:nvCxnSpPr>
        <p:spPr>
          <a:xfrm>
            <a:off x="247650" y="1280160"/>
            <a:ext cx="116967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E0C2CB-12AC-5D40-A743-DF65BB369877}"/>
              </a:ext>
            </a:extLst>
          </p:cNvPr>
          <p:cNvSpPr txBox="1"/>
          <p:nvPr/>
        </p:nvSpPr>
        <p:spPr>
          <a:xfrm>
            <a:off x="445085" y="1795196"/>
            <a:ext cx="853150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/>
              <a:t>|</a:t>
            </a:r>
            <a:r>
              <a:rPr kumimoji="1" lang="ko-KR" altLang="en-US" sz="2000" b="1" dirty="0"/>
              <a:t> 프로젝트 이름 </a:t>
            </a:r>
            <a:r>
              <a:rPr kumimoji="1" lang="en-US" altLang="ko-KR" sz="2000" b="1" dirty="0"/>
              <a:t>:</a:t>
            </a:r>
            <a:r>
              <a:rPr kumimoji="1" lang="ko-KR" altLang="en-US" sz="2000" b="1" dirty="0"/>
              <a:t> 패스파인더</a:t>
            </a:r>
            <a:endParaRPr kumimoji="1" lang="en-US" altLang="ko-KR" sz="2000" b="1" dirty="0"/>
          </a:p>
          <a:p>
            <a:pPr>
              <a:lnSpc>
                <a:spcPct val="200000"/>
              </a:lnSpc>
            </a:pPr>
            <a:r>
              <a:rPr kumimoji="1" lang="en-US" altLang="ko-KR" sz="2000" dirty="0"/>
              <a:t>|</a:t>
            </a:r>
            <a:r>
              <a:rPr kumimoji="1" lang="ko-KR" altLang="en-US" sz="2000" dirty="0"/>
              <a:t> 프로젝트 개발 계획</a:t>
            </a:r>
            <a:endParaRPr kumimoji="1" lang="en-US" altLang="ko-KR" sz="20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000" dirty="0"/>
              <a:t>5</a:t>
            </a:r>
            <a:r>
              <a:rPr kumimoji="1" lang="ko-KR" altLang="en-US" sz="2000" dirty="0"/>
              <a:t>주차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html </a:t>
            </a:r>
            <a:r>
              <a:rPr kumimoji="1" lang="ko-KR" altLang="en-US" sz="2000" dirty="0"/>
              <a:t>및 </a:t>
            </a:r>
            <a:r>
              <a:rPr kumimoji="1" lang="en-US" altLang="ko-KR" sz="2000" dirty="0" err="1"/>
              <a:t>css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작성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 웬 페이지 구현 </a:t>
            </a:r>
            <a:r>
              <a:rPr kumimoji="1" lang="en-US" altLang="ko-KR" sz="2000" dirty="0"/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000" dirty="0"/>
              <a:t>6</a:t>
            </a:r>
            <a:r>
              <a:rPr kumimoji="1" lang="ko-KR" altLang="en-US" sz="2000" dirty="0"/>
              <a:t>주차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단순한 기능 삽입</a:t>
            </a:r>
            <a:endParaRPr kumimoji="1" lang="en-US" altLang="ko-KR" sz="2000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000" dirty="0"/>
              <a:t>7</a:t>
            </a:r>
            <a:r>
              <a:rPr kumimoji="1" lang="ko-KR" altLang="en-US" sz="2000" dirty="0"/>
              <a:t>주차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프론트 </a:t>
            </a:r>
            <a:r>
              <a:rPr kumimoji="1" lang="ko-KR" altLang="en-US" sz="2000" dirty="0" err="1"/>
              <a:t>앤드와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백앤드</a:t>
            </a:r>
            <a:r>
              <a:rPr kumimoji="1" lang="ko-KR" altLang="en-US" sz="2000" dirty="0"/>
              <a:t> 연결하기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크롤링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or </a:t>
            </a:r>
            <a:r>
              <a:rPr kumimoji="1" lang="en-US" altLang="ko-KR" sz="2000" dirty="0" err="1"/>
              <a:t>api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통한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저장</a:t>
            </a:r>
            <a:r>
              <a:rPr kumimoji="1" lang="en-US" altLang="ko-KR" sz="2000" dirty="0"/>
              <a:t>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en-US" altLang="ko-KR" sz="2000" dirty="0"/>
              <a:t>8</a:t>
            </a:r>
            <a:r>
              <a:rPr kumimoji="1" lang="ko-KR" altLang="en-US" sz="2000" dirty="0"/>
              <a:t>주차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가입기능</a:t>
            </a:r>
            <a:r>
              <a:rPr kumimoji="1" lang="ko-KR" altLang="en-US" sz="2000" dirty="0"/>
              <a:t> 및 고급 기능 삽입</a:t>
            </a:r>
            <a:endParaRPr kumimoji="1" lang="en-US" altLang="ko-KR" sz="2000" dirty="0"/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603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남자이(가) 표시된 사진&#10;&#10;자동 생성된 설명">
            <a:extLst>
              <a:ext uri="{FF2B5EF4-FFF2-40B4-BE49-F238E27FC236}">
                <a16:creationId xmlns:a16="http://schemas.microsoft.com/office/drawing/2014/main" id="{E537ED06-2225-7446-9FC5-035C1D3B6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466"/>
            <a:ext cx="12192000" cy="6396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3E828C-2371-5E4B-92AD-77902136FF83}"/>
              </a:ext>
            </a:extLst>
          </p:cNvPr>
          <p:cNvSpPr txBox="1"/>
          <p:nvPr/>
        </p:nvSpPr>
        <p:spPr>
          <a:xfrm>
            <a:off x="174171" y="1558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참고 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89170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84E2533-2C16-DB4E-BA13-668AD23823C0}"/>
              </a:ext>
            </a:extLst>
          </p:cNvPr>
          <p:cNvCxnSpPr>
            <a:cxnSpLocks/>
          </p:cNvCxnSpPr>
          <p:nvPr/>
        </p:nvCxnSpPr>
        <p:spPr>
          <a:xfrm>
            <a:off x="0" y="555171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88D038-00F8-9540-845E-C1422046632D}"/>
              </a:ext>
            </a:extLst>
          </p:cNvPr>
          <p:cNvSpPr txBox="1"/>
          <p:nvPr/>
        </p:nvSpPr>
        <p:spPr>
          <a:xfrm>
            <a:off x="114300" y="15512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상호명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E2AAB-C011-8A4E-978A-728FF8A31129}"/>
              </a:ext>
            </a:extLst>
          </p:cNvPr>
          <p:cNvSpPr txBox="1"/>
          <p:nvPr/>
        </p:nvSpPr>
        <p:spPr>
          <a:xfrm>
            <a:off x="7972575" y="155120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회원가입  </a:t>
            </a:r>
            <a:r>
              <a:rPr kumimoji="1" lang="ko-KR" altLang="en-US" dirty="0" err="1"/>
              <a:t>사람찾기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장소찾기</a:t>
            </a:r>
            <a:r>
              <a:rPr kumimoji="1" lang="ko-KR" altLang="en-US" dirty="0"/>
              <a:t>  로그인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599921-BE17-2A4E-B128-B71ABE94B26D}"/>
              </a:ext>
            </a:extLst>
          </p:cNvPr>
          <p:cNvGrpSpPr/>
          <p:nvPr/>
        </p:nvGrpSpPr>
        <p:grpSpPr>
          <a:xfrm>
            <a:off x="1766887" y="2343150"/>
            <a:ext cx="8658225" cy="4086225"/>
            <a:chOff x="1866900" y="2471738"/>
            <a:chExt cx="8658225" cy="40862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40401D-B3E1-224D-9C48-5D185903A676}"/>
                </a:ext>
              </a:extLst>
            </p:cNvPr>
            <p:cNvSpPr/>
            <p:nvPr/>
          </p:nvSpPr>
          <p:spPr>
            <a:xfrm>
              <a:off x="1866900" y="3429000"/>
              <a:ext cx="4229100" cy="74295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696C7D-D0F9-B941-AFC5-502A509BE031}"/>
                </a:ext>
              </a:extLst>
            </p:cNvPr>
            <p:cNvSpPr/>
            <p:nvPr/>
          </p:nvSpPr>
          <p:spPr>
            <a:xfrm>
              <a:off x="1866900" y="4443413"/>
              <a:ext cx="4229100" cy="211455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0863D8-ABA1-3A46-8A66-539181528560}"/>
                </a:ext>
              </a:extLst>
            </p:cNvPr>
            <p:cNvSpPr/>
            <p:nvPr/>
          </p:nvSpPr>
          <p:spPr>
            <a:xfrm>
              <a:off x="1866900" y="2471738"/>
              <a:ext cx="4229100" cy="700087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D7E912-4726-FF4A-98B0-3D5E271A559F}"/>
                </a:ext>
              </a:extLst>
            </p:cNvPr>
            <p:cNvSpPr/>
            <p:nvPr/>
          </p:nvSpPr>
          <p:spPr>
            <a:xfrm>
              <a:off x="6296025" y="2471739"/>
              <a:ext cx="4229100" cy="4086224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B066850-4480-2342-A7CA-6665CEDBF83E}"/>
              </a:ext>
            </a:extLst>
          </p:cNvPr>
          <p:cNvSpPr txBox="1"/>
          <p:nvPr/>
        </p:nvSpPr>
        <p:spPr>
          <a:xfrm>
            <a:off x="6866096" y="3924598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+mn-ea"/>
              </a:rPr>
              <a:t>이미지 삽입</a:t>
            </a:r>
            <a:endParaRPr kumimoji="1" lang="en-US" altLang="ko-KR" dirty="0">
              <a:latin typeface="+mn-ea"/>
            </a:endParaRPr>
          </a:p>
          <a:p>
            <a:pPr algn="ctr"/>
            <a:r>
              <a:rPr kumimoji="1" lang="ko-KR" altLang="en-US" dirty="0">
                <a:latin typeface="+mn-ea"/>
              </a:rPr>
              <a:t>이미지 변환</a:t>
            </a:r>
            <a:endParaRPr kumimoji="1" lang="en-US" altLang="ko-KR" dirty="0">
              <a:latin typeface="+mn-ea"/>
            </a:endParaRPr>
          </a:p>
          <a:p>
            <a:pPr algn="ctr"/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 err="1">
                <a:latin typeface="+mn-ea"/>
              </a:rPr>
              <a:t>슬라이드식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카테고리별</a:t>
            </a:r>
            <a:r>
              <a:rPr kumimoji="1" lang="en-US" altLang="ko-KR" dirty="0"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1D19C-9247-3848-9FD5-2DE800DFE86A}"/>
              </a:ext>
            </a:extLst>
          </p:cNvPr>
          <p:cNvSpPr txBox="1"/>
          <p:nvPr/>
        </p:nvSpPr>
        <p:spPr>
          <a:xfrm>
            <a:off x="3442855" y="25085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소개글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4A2EC-E530-1741-90A3-14AD67E85D71}"/>
              </a:ext>
            </a:extLst>
          </p:cNvPr>
          <p:cNvSpPr txBox="1"/>
          <p:nvPr/>
        </p:nvSpPr>
        <p:spPr>
          <a:xfrm>
            <a:off x="3459524" y="34872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검색글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DF2A94-8A8C-C84A-9364-0D682F7FE9AF}"/>
              </a:ext>
            </a:extLst>
          </p:cNvPr>
          <p:cNvSpPr txBox="1"/>
          <p:nvPr/>
        </p:nvSpPr>
        <p:spPr>
          <a:xfrm>
            <a:off x="3031521" y="5048934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카테고리</a:t>
            </a:r>
            <a:endParaRPr kumimoji="1" lang="en-US" altLang="ko-KR" dirty="0"/>
          </a:p>
          <a:p>
            <a:r>
              <a:rPr kumimoji="1" lang="ko-KR" altLang="en-US" dirty="0"/>
              <a:t>이미지 및 네임</a:t>
            </a:r>
          </a:p>
        </p:txBody>
      </p:sp>
      <p:pic>
        <p:nvPicPr>
          <p:cNvPr id="19" name="그림 18" descr="거울이(가) 표시된 사진&#10;&#10;자동 생성된 설명">
            <a:extLst>
              <a:ext uri="{FF2B5EF4-FFF2-40B4-BE49-F238E27FC236}">
                <a16:creationId xmlns:a16="http://schemas.microsoft.com/office/drawing/2014/main" id="{0275F11E-1BA9-5244-BFF6-97B90A88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25" y="3475553"/>
            <a:ext cx="419100" cy="381000"/>
          </a:xfrm>
          <a:prstGeom prst="rect">
            <a:avLst/>
          </a:prstGeom>
        </p:spPr>
      </p:pic>
      <p:pic>
        <p:nvPicPr>
          <p:cNvPr id="20" name="그림 19" descr="거울이(가) 표시된 사진&#10;&#10;자동 생성된 설명">
            <a:extLst>
              <a:ext uri="{FF2B5EF4-FFF2-40B4-BE49-F238E27FC236}">
                <a16:creationId xmlns:a16="http://schemas.microsoft.com/office/drawing/2014/main" id="{977E50E2-5C12-7149-B4B1-36C1583F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3501508"/>
            <a:ext cx="419100" cy="381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97177C-76CF-4C41-90E0-7E1F23E69327}"/>
              </a:ext>
            </a:extLst>
          </p:cNvPr>
          <p:cNvSpPr txBox="1"/>
          <p:nvPr/>
        </p:nvSpPr>
        <p:spPr>
          <a:xfrm>
            <a:off x="1605027" y="884336"/>
            <a:ext cx="8981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 err="1"/>
              <a:t>심플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이즈</a:t>
            </a:r>
            <a:r>
              <a:rPr kumimoji="1" lang="ko-KR" altLang="en-US" dirty="0"/>
              <a:t> 더 베스트 </a:t>
            </a:r>
            <a:r>
              <a:rPr kumimoji="1" lang="en-US" altLang="ko-KR" dirty="0"/>
              <a:t>(</a:t>
            </a:r>
            <a:r>
              <a:rPr kumimoji="1" lang="ko-KR" altLang="en-US" dirty="0"/>
              <a:t> 첫 화면은 최대한 간략하고 중요한 정보 제공</a:t>
            </a:r>
            <a:r>
              <a:rPr kumimoji="1" lang="en-US" altLang="ko-KR" dirty="0"/>
              <a:t>/</a:t>
            </a:r>
            <a:r>
              <a:rPr kumimoji="1" lang="ko-KR" altLang="en-US" dirty="0"/>
              <a:t> 깔끔한 색깔</a:t>
            </a:r>
            <a:r>
              <a:rPr kumimoji="1"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kumimoji="1" lang="ko-KR" altLang="en-US" dirty="0"/>
              <a:t>이미지 삽입 및 변환의 경우 슬라이드식으로 할건지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고정으로 할건지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상호명 정하기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헬스</a:t>
            </a:r>
            <a:r>
              <a:rPr kumimoji="1" lang="en-US" altLang="ko-KR" dirty="0"/>
              <a:t>(</a:t>
            </a:r>
            <a:r>
              <a:rPr kumimoji="1" lang="ko-KR" altLang="en-US" dirty="0"/>
              <a:t>헬스장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트레이너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카페</a:t>
            </a:r>
            <a:r>
              <a:rPr kumimoji="1" lang="en-US" altLang="ko-KR" dirty="0"/>
              <a:t>(</a:t>
            </a:r>
            <a:r>
              <a:rPr kumimoji="1" lang="ko-KR" altLang="en-US" dirty="0"/>
              <a:t>카페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바리스타</a:t>
            </a:r>
            <a:r>
              <a:rPr kumimoji="1" lang="en-US" altLang="ko-KR" dirty="0"/>
              <a:t>)</a:t>
            </a:r>
            <a:r>
              <a:rPr kumimoji="1" lang="ko-KR" altLang="en-US" dirty="0"/>
              <a:t> 찾기 기능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4384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A9FA22-0515-6747-8A2D-21D9D2FF1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0" y="617466"/>
            <a:ext cx="12017829" cy="6240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참고 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240842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84E2533-2C16-DB4E-BA13-668AD23823C0}"/>
              </a:ext>
            </a:extLst>
          </p:cNvPr>
          <p:cNvCxnSpPr>
            <a:cxnSpLocks/>
          </p:cNvCxnSpPr>
          <p:nvPr/>
        </p:nvCxnSpPr>
        <p:spPr>
          <a:xfrm>
            <a:off x="0" y="555171"/>
            <a:ext cx="12192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88D038-00F8-9540-845E-C1422046632D}"/>
              </a:ext>
            </a:extLst>
          </p:cNvPr>
          <p:cNvSpPr txBox="1"/>
          <p:nvPr/>
        </p:nvSpPr>
        <p:spPr>
          <a:xfrm>
            <a:off x="114300" y="155120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상호명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E2AAB-C011-8A4E-978A-728FF8A31129}"/>
              </a:ext>
            </a:extLst>
          </p:cNvPr>
          <p:cNvSpPr txBox="1"/>
          <p:nvPr/>
        </p:nvSpPr>
        <p:spPr>
          <a:xfrm>
            <a:off x="7972575" y="155120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회원가입  </a:t>
            </a:r>
            <a:r>
              <a:rPr kumimoji="1" lang="ko-KR" altLang="en-US" dirty="0" err="1"/>
              <a:t>사람찾기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장소찾기</a:t>
            </a:r>
            <a:r>
              <a:rPr kumimoji="1" lang="ko-KR" altLang="en-US" dirty="0"/>
              <a:t>  로그인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599921-BE17-2A4E-B128-B71ABE94B26D}"/>
              </a:ext>
            </a:extLst>
          </p:cNvPr>
          <p:cNvGrpSpPr/>
          <p:nvPr/>
        </p:nvGrpSpPr>
        <p:grpSpPr>
          <a:xfrm>
            <a:off x="1766886" y="2343150"/>
            <a:ext cx="8658226" cy="4163883"/>
            <a:chOff x="1866899" y="2471738"/>
            <a:chExt cx="8658226" cy="416388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840401D-B3E1-224D-9C48-5D185903A676}"/>
                </a:ext>
              </a:extLst>
            </p:cNvPr>
            <p:cNvSpPr/>
            <p:nvPr/>
          </p:nvSpPr>
          <p:spPr>
            <a:xfrm>
              <a:off x="1866900" y="3429000"/>
              <a:ext cx="4229100" cy="74295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1696C7D-D0F9-B941-AFC5-502A509BE031}"/>
                </a:ext>
              </a:extLst>
            </p:cNvPr>
            <p:cNvSpPr/>
            <p:nvPr/>
          </p:nvSpPr>
          <p:spPr>
            <a:xfrm>
              <a:off x="1866899" y="4088754"/>
              <a:ext cx="4229100" cy="2546867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0863D8-ABA1-3A46-8A66-539181528560}"/>
                </a:ext>
              </a:extLst>
            </p:cNvPr>
            <p:cNvSpPr/>
            <p:nvPr/>
          </p:nvSpPr>
          <p:spPr>
            <a:xfrm>
              <a:off x="1866900" y="2471738"/>
              <a:ext cx="4229100" cy="700087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0D7E912-4726-FF4A-98B0-3D5E271A559F}"/>
                </a:ext>
              </a:extLst>
            </p:cNvPr>
            <p:cNvSpPr/>
            <p:nvPr/>
          </p:nvSpPr>
          <p:spPr>
            <a:xfrm>
              <a:off x="6296025" y="2471739"/>
              <a:ext cx="4229100" cy="4086224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B066850-4480-2342-A7CA-6665CEDBF83E}"/>
              </a:ext>
            </a:extLst>
          </p:cNvPr>
          <p:cNvSpPr txBox="1"/>
          <p:nvPr/>
        </p:nvSpPr>
        <p:spPr>
          <a:xfrm>
            <a:off x="6866096" y="3924598"/>
            <a:ext cx="2888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+mn-ea"/>
              </a:rPr>
              <a:t>이미지 삽입</a:t>
            </a:r>
            <a:endParaRPr kumimoji="1" lang="en-US" altLang="ko-KR" dirty="0">
              <a:latin typeface="+mn-ea"/>
            </a:endParaRPr>
          </a:p>
          <a:p>
            <a:pPr algn="ctr"/>
            <a:r>
              <a:rPr kumimoji="1" lang="ko-KR" altLang="en-US" dirty="0">
                <a:latin typeface="+mn-ea"/>
              </a:rPr>
              <a:t>이미지 변환</a:t>
            </a:r>
            <a:endParaRPr kumimoji="1" lang="en-US" altLang="ko-KR" dirty="0">
              <a:latin typeface="+mn-ea"/>
            </a:endParaRPr>
          </a:p>
          <a:p>
            <a:pPr algn="ctr"/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 err="1">
                <a:latin typeface="+mn-ea"/>
              </a:rPr>
              <a:t>슬라이드식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카테고리별</a:t>
            </a:r>
            <a:r>
              <a:rPr kumimoji="1" lang="en-US" altLang="ko-KR" dirty="0"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1D19C-9247-3848-9FD5-2DE800DFE86A}"/>
              </a:ext>
            </a:extLst>
          </p:cNvPr>
          <p:cNvSpPr txBox="1"/>
          <p:nvPr/>
        </p:nvSpPr>
        <p:spPr>
          <a:xfrm>
            <a:off x="3442855" y="25085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소개글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4A2EC-E530-1741-90A3-14AD67E85D71}"/>
              </a:ext>
            </a:extLst>
          </p:cNvPr>
          <p:cNvSpPr txBox="1"/>
          <p:nvPr/>
        </p:nvSpPr>
        <p:spPr>
          <a:xfrm>
            <a:off x="3459524" y="34872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검색글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DF2A94-8A8C-C84A-9364-0D682F7FE9AF}"/>
              </a:ext>
            </a:extLst>
          </p:cNvPr>
          <p:cNvSpPr txBox="1"/>
          <p:nvPr/>
        </p:nvSpPr>
        <p:spPr>
          <a:xfrm>
            <a:off x="2899273" y="4633434"/>
            <a:ext cx="1997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eriod"/>
            </a:pPr>
            <a:r>
              <a:rPr kumimoji="1" lang="ko-KR" altLang="en-US" dirty="0"/>
              <a:t>카페 찾기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바리스타찾기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/>
              <a:t>헬스장 찾기</a:t>
            </a:r>
            <a:endParaRPr kumimoji="1" lang="en-US" altLang="ko-KR" dirty="0"/>
          </a:p>
          <a:p>
            <a:pPr marL="342900" indent="-342900" algn="ctr">
              <a:buAutoNum type="arabicPeriod"/>
            </a:pPr>
            <a:r>
              <a:rPr kumimoji="1" lang="ko-KR" altLang="en-US" dirty="0">
                <a:solidFill>
                  <a:srgbClr val="C00000"/>
                </a:solidFill>
              </a:rPr>
              <a:t>트레이너 찾기</a:t>
            </a:r>
          </a:p>
        </p:txBody>
      </p:sp>
      <p:pic>
        <p:nvPicPr>
          <p:cNvPr id="19" name="그림 18" descr="거울이(가) 표시된 사진&#10;&#10;자동 생성된 설명">
            <a:extLst>
              <a:ext uri="{FF2B5EF4-FFF2-40B4-BE49-F238E27FC236}">
                <a16:creationId xmlns:a16="http://schemas.microsoft.com/office/drawing/2014/main" id="{0275F11E-1BA9-5244-BFF6-97B90A88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25" y="3475553"/>
            <a:ext cx="419100" cy="381000"/>
          </a:xfrm>
          <a:prstGeom prst="rect">
            <a:avLst/>
          </a:prstGeom>
        </p:spPr>
      </p:pic>
      <p:pic>
        <p:nvPicPr>
          <p:cNvPr id="20" name="그림 19" descr="거울이(가) 표시된 사진&#10;&#10;자동 생성된 설명">
            <a:extLst>
              <a:ext uri="{FF2B5EF4-FFF2-40B4-BE49-F238E27FC236}">
                <a16:creationId xmlns:a16="http://schemas.microsoft.com/office/drawing/2014/main" id="{977E50E2-5C12-7149-B4B1-36C1583F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3501508"/>
            <a:ext cx="419100" cy="381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97177C-76CF-4C41-90E0-7E1F23E69327}"/>
              </a:ext>
            </a:extLst>
          </p:cNvPr>
          <p:cNvSpPr txBox="1"/>
          <p:nvPr/>
        </p:nvSpPr>
        <p:spPr>
          <a:xfrm>
            <a:off x="1605027" y="884336"/>
            <a:ext cx="793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 err="1"/>
              <a:t>검색글</a:t>
            </a:r>
            <a:r>
              <a:rPr kumimoji="1" lang="ko-KR" altLang="en-US" dirty="0"/>
              <a:t> 검색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 카테고리로 단순화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카테고리 말고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키워드로 검색할 경우 키워드 누적해서 카테고리 만들기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 예를 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상위 키워드의 경우 카테고리 만들기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C00000"/>
                </a:solidFill>
              </a:rPr>
              <a:t>가능할까</a:t>
            </a:r>
            <a:r>
              <a:rPr kumimoji="1" lang="en-US" altLang="ko-KR" dirty="0">
                <a:solidFill>
                  <a:srgbClr val="C00000"/>
                </a:solidFill>
              </a:rPr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470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0AC99-8076-274D-B027-B7467714CE03}"/>
              </a:ext>
            </a:extLst>
          </p:cNvPr>
          <p:cNvSpPr txBox="1"/>
          <p:nvPr/>
        </p:nvSpPr>
        <p:spPr>
          <a:xfrm>
            <a:off x="174171" y="1558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참고 상세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C83ADD-18B0-8643-9D9E-651C16D12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466"/>
            <a:ext cx="12192000" cy="624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476</Words>
  <Application>Microsoft Macintosh PowerPoint</Application>
  <PresentationFormat>와이드스크린</PresentationFormat>
  <Paragraphs>105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최욱진</dc:creator>
  <cp:lastModifiedBy>최욱진</cp:lastModifiedBy>
  <cp:revision>13</cp:revision>
  <dcterms:created xsi:type="dcterms:W3CDTF">2019-12-22T01:52:46Z</dcterms:created>
  <dcterms:modified xsi:type="dcterms:W3CDTF">2019-12-22T05:09:59Z</dcterms:modified>
</cp:coreProperties>
</file>